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60" r:id="rId2"/>
    <p:sldId id="258" r:id="rId3"/>
    <p:sldId id="261" r:id="rId4"/>
    <p:sldId id="257" r:id="rId5"/>
    <p:sldId id="262" r:id="rId6"/>
    <p:sldId id="264" r:id="rId7"/>
    <p:sldId id="263" r:id="rId8"/>
    <p:sldId id="266" r:id="rId9"/>
    <p:sldId id="267" r:id="rId10"/>
    <p:sldId id="270" r:id="rId11"/>
    <p:sldId id="265" r:id="rId12"/>
    <p:sldId id="269" r:id="rId13"/>
    <p:sldId id="268" r:id="rId14"/>
    <p:sldId id="272" r:id="rId15"/>
    <p:sldId id="271" r:id="rId16"/>
    <p:sldId id="275" r:id="rId17"/>
    <p:sldId id="273" r:id="rId18"/>
    <p:sldId id="274" r:id="rId19"/>
    <p:sldId id="276" r:id="rId20"/>
    <p:sldId id="278" r:id="rId21"/>
    <p:sldId id="277" r:id="rId22"/>
    <p:sldId id="280" r:id="rId23"/>
    <p:sldId id="283" r:id="rId24"/>
    <p:sldId id="279" r:id="rId25"/>
    <p:sldId id="281" r:id="rId26"/>
    <p:sldId id="282" r:id="rId27"/>
    <p:sldId id="284" r:id="rId28"/>
    <p:sldId id="288" r:id="rId29"/>
    <p:sldId id="286" r:id="rId30"/>
    <p:sldId id="285" r:id="rId31"/>
    <p:sldId id="287" r:id="rId32"/>
    <p:sldId id="289" r:id="rId33"/>
    <p:sldId id="291" r:id="rId34"/>
    <p:sldId id="290" r:id="rId35"/>
    <p:sldId id="292" r:id="rId36"/>
    <p:sldId id="294" r:id="rId37"/>
    <p:sldId id="293" r:id="rId38"/>
    <p:sldId id="295" r:id="rId39"/>
    <p:sldId id="298" r:id="rId40"/>
    <p:sldId id="296" r:id="rId41"/>
    <p:sldId id="297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3768-984B-4396-8575-03050F119638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BA0C3-436E-476E-8104-9FADC7779B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86D570-780F-4B22-87EB-4C4CD598ED9C}" type="datetimeFigureOut">
              <a:rPr lang="en-US" smtClean="0"/>
              <a:pPr/>
              <a:t>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A65433-8CAC-45A7-BFE5-6607D1798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tephenville.tamu.edu/~fmitchel/dragonfly/Libellulidae/t_743m.htm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hooligans.com/content/animals/species/3662.html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003 </a:t>
            </a:r>
            <a:r>
              <a:rPr lang="en-US" dirty="0" err="1" smtClean="0"/>
              <a:t>Antlion</a:t>
            </a:r>
            <a:r>
              <a:rPr lang="en-US" dirty="0" smtClean="0"/>
              <a:t> Larvae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/>
              <a:t>Neuroptera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  <a:r>
              <a:rPr lang="en-US" dirty="0" err="1" smtClean="0"/>
              <a:t>outhpart</a:t>
            </a:r>
            <a:endParaRPr lang="en-US" dirty="0" smtClean="0"/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5214938" cy="357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5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013 </a:t>
            </a:r>
            <a:r>
              <a:rPr lang="en-US" dirty="0" smtClean="0"/>
              <a:t>Biting </a:t>
            </a:r>
            <a:r>
              <a:rPr lang="en-US" dirty="0"/>
              <a:t>midge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82" y="1447800"/>
            <a:ext cx="309172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809999"/>
            <a:ext cx="2638425" cy="253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9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008 </a:t>
            </a:r>
            <a:r>
              <a:rPr lang="en-US" dirty="0" smtClean="0"/>
              <a:t>Bagworm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02406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27" y="3115526"/>
            <a:ext cx="2514600" cy="340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3691"/>
            <a:ext cx="3962400" cy="29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64" y="829526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1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012 </a:t>
            </a:r>
            <a:r>
              <a:rPr lang="en-US" dirty="0" smtClean="0"/>
              <a:t>Biting </a:t>
            </a:r>
            <a:r>
              <a:rPr lang="en-US" dirty="0"/>
              <a:t>louse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err="1" smtClean="0"/>
              <a:t>Phthiraptera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0800"/>
            <a:ext cx="44310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8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011 </a:t>
            </a:r>
            <a:r>
              <a:rPr lang="en-US" dirty="0" smtClean="0"/>
              <a:t>Big-eyed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8" y="1676400"/>
            <a:ext cx="30956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14800"/>
            <a:ext cx="23717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08268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2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015 </a:t>
            </a:r>
            <a:r>
              <a:rPr lang="en-US" dirty="0" smtClean="0"/>
              <a:t>Blister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4525962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blister-beet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1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014 </a:t>
            </a:r>
            <a:r>
              <a:rPr lang="en-US" dirty="0" smtClean="0"/>
              <a:t>Black </a:t>
            </a:r>
            <a:r>
              <a:rPr lang="en-US" dirty="0"/>
              <a:t>widow 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2986088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33" y="1600200"/>
            <a:ext cx="4876800" cy="32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1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018 </a:t>
            </a:r>
            <a:r>
              <a:rPr lang="en-US" dirty="0" smtClean="0"/>
              <a:t>Bollworm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Holo-metabolous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2838450" cy="31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88133"/>
            <a:ext cx="3352800" cy="257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8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016 </a:t>
            </a:r>
            <a:r>
              <a:rPr lang="en-US" dirty="0" smtClean="0"/>
              <a:t>Blow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Sponging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2533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2" y="3276600"/>
            <a:ext cx="18954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29000"/>
            <a:ext cx="2600325" cy="242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55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017 </a:t>
            </a:r>
            <a:r>
              <a:rPr lang="en-US" dirty="0" smtClean="0"/>
              <a:t>Boll </a:t>
            </a:r>
            <a:r>
              <a:rPr lang="en-US" dirty="0"/>
              <a:t>weevil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62000"/>
            <a:ext cx="2947988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9" y="3200400"/>
            <a:ext cx="4031317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22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019 </a:t>
            </a:r>
            <a:r>
              <a:rPr lang="en-US" dirty="0" err="1" smtClean="0"/>
              <a:t>Boxelder</a:t>
            </a:r>
            <a:r>
              <a:rPr lang="en-US" dirty="0" smtClean="0"/>
              <a:t>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2514600" cy="299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2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002 </a:t>
            </a:r>
            <a:r>
              <a:rPr lang="en-US" dirty="0" err="1" smtClean="0"/>
              <a:t>Antlion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/>
              <a:t>Neuroptera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  <a:r>
              <a:rPr lang="en-US" dirty="0" err="1" smtClean="0"/>
              <a:t>outhpart</a:t>
            </a:r>
            <a:endParaRPr lang="en-US" dirty="0" smtClean="0"/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8330"/>
            <a:ext cx="3283576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4429125" cy="28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7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021 Brown </a:t>
            </a:r>
            <a:r>
              <a:rPr lang="en-US" dirty="0"/>
              <a:t>dog tick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6" y="1081336"/>
            <a:ext cx="2905125" cy="31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24200"/>
            <a:ext cx="2971800" cy="282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2" y="3983182"/>
            <a:ext cx="36195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31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020 </a:t>
            </a:r>
            <a:r>
              <a:rPr lang="en-US" dirty="0" smtClean="0"/>
              <a:t>Book </a:t>
            </a:r>
            <a:r>
              <a:rPr lang="en-US" dirty="0"/>
              <a:t>louse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930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Psocoptera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Ametabolus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57150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75" y="526039"/>
            <a:ext cx="2915575" cy="26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39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023 </a:t>
            </a:r>
            <a:r>
              <a:rPr lang="en-US" dirty="0" smtClean="0"/>
              <a:t>Bumble </a:t>
            </a:r>
            <a:r>
              <a:rPr lang="en-US" dirty="0"/>
              <a:t>bee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Chewing-lapping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3429000"/>
            <a:ext cx="3748087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65487"/>
            <a:ext cx="4533762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06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026 </a:t>
            </a:r>
            <a:r>
              <a:rPr lang="en-US" dirty="0" smtClean="0"/>
              <a:t>Carrion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485342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52" y="3454400"/>
            <a:ext cx="4211638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486150"/>
            <a:ext cx="30765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022 </a:t>
            </a:r>
            <a:r>
              <a:rPr lang="en-US" dirty="0" smtClean="0"/>
              <a:t>Brown </a:t>
            </a:r>
            <a:r>
              <a:rPr lang="en-US" dirty="0"/>
              <a:t>recluse 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125112" cy="16216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32924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89287"/>
            <a:ext cx="4386263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2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024 </a:t>
            </a:r>
            <a:r>
              <a:rPr lang="en-US" dirty="0" smtClean="0"/>
              <a:t>Cabbage </a:t>
            </a:r>
            <a:r>
              <a:rPr lang="en-US" dirty="0" err="1"/>
              <a:t>looper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026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548187" cy="259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5" y="1447800"/>
            <a:ext cx="40290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73" y="4191000"/>
            <a:ext cx="4033837" cy="248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8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025 </a:t>
            </a:r>
            <a:r>
              <a:rPr lang="en-US" dirty="0" smtClean="0"/>
              <a:t>Carpet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7125112" cy="1621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18" y="1524000"/>
            <a:ext cx="42386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33337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6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027 </a:t>
            </a:r>
            <a:r>
              <a:rPr lang="en-US" dirty="0" smtClean="0"/>
              <a:t>Cattle </a:t>
            </a:r>
            <a:r>
              <a:rPr lang="en-US" dirty="0"/>
              <a:t>grub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2732088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60" y="4241006"/>
            <a:ext cx="3134458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031 </a:t>
            </a:r>
            <a:r>
              <a:rPr lang="en-US" dirty="0" smtClean="0"/>
              <a:t>Cigarette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0005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3429000"/>
            <a:ext cx="3463637" cy="296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029 </a:t>
            </a:r>
            <a:r>
              <a:rPr lang="en-US" dirty="0" smtClean="0"/>
              <a:t>Cicada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Variable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7244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3811588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3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004 </a:t>
            </a:r>
            <a:r>
              <a:rPr lang="en-US" dirty="0" smtClean="0"/>
              <a:t>Aphid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676401"/>
            <a:ext cx="7125112" cy="1752600"/>
          </a:xfrm>
        </p:spPr>
        <p:txBody>
          <a:bodyPr>
            <a:normAutofit/>
          </a:bodyPr>
          <a:lstStyle/>
          <a:p>
            <a:r>
              <a:rPr lang="en-US" dirty="0" err="1"/>
              <a:t>Hemiptera</a:t>
            </a:r>
            <a:r>
              <a:rPr lang="en-US" dirty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38862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733800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125788"/>
            <a:ext cx="2927350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08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028 C</a:t>
            </a:r>
            <a:r>
              <a:rPr lang="en-US" dirty="0" smtClean="0"/>
              <a:t>entipede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1644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Variable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4724400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838200"/>
            <a:ext cx="38766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2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030 Cicada Killer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/>
              <a:t>Hymenoptera </a:t>
            </a:r>
            <a:endParaRPr lang="en-US" dirty="0" smtClean="0"/>
          </a:p>
          <a:p>
            <a:r>
              <a:rPr lang="en-US" dirty="0" err="1" smtClean="0"/>
              <a:t>Colometabolous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4419600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216400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4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032 </a:t>
            </a:r>
            <a:r>
              <a:rPr lang="en-US" dirty="0" smtClean="0"/>
              <a:t>Click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eyed-elater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810000"/>
            <a:ext cx="44608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lic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5971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5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034 </a:t>
            </a:r>
            <a:r>
              <a:rPr lang="en-US" dirty="0" smtClean="0"/>
              <a:t>Crab </a:t>
            </a:r>
            <a:r>
              <a:rPr lang="en-US" dirty="0"/>
              <a:t>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0120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335712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4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033 Colorado potato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cp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41148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7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035 </a:t>
            </a:r>
            <a:r>
              <a:rPr lang="en-US" dirty="0" smtClean="0"/>
              <a:t>Crane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>
            <a:normAutofit/>
          </a:bodyPr>
          <a:lstStyle/>
          <a:p>
            <a:r>
              <a:rPr lang="en-US" dirty="0" err="1" smtClean="0"/>
              <a:t>Diptera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41" y="3429000"/>
            <a:ext cx="4495800" cy="30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55" y="304800"/>
            <a:ext cx="3979862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27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037 </a:t>
            </a:r>
            <a:r>
              <a:rPr lang="en-US" dirty="0" smtClean="0"/>
              <a:t>Damselfly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Odonata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71600"/>
            <a:ext cx="42481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9814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0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036 D</a:t>
            </a:r>
            <a:r>
              <a:rPr lang="en-US" dirty="0" smtClean="0"/>
              <a:t>amsel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686175" cy="276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94364"/>
            <a:ext cx="4800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22976"/>
            <a:ext cx="32194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038 </a:t>
            </a:r>
            <a:r>
              <a:rPr lang="en-US" dirty="0" smtClean="0"/>
              <a:t>Damselfly </a:t>
            </a:r>
            <a:r>
              <a:rPr lang="en-US" dirty="0"/>
              <a:t>nymph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>
            <a:normAutofit/>
          </a:bodyPr>
          <a:lstStyle/>
          <a:p>
            <a:r>
              <a:rPr lang="en-US" dirty="0" err="1" smtClean="0"/>
              <a:t>Odonata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endParaRPr lang="en-US" dirty="0" smtClean="0"/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762000"/>
            <a:ext cx="28575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202322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7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041 </a:t>
            </a:r>
            <a:r>
              <a:rPr lang="en-US" dirty="0" smtClean="0"/>
              <a:t>Deer </a:t>
            </a:r>
            <a:r>
              <a:rPr lang="en-US" dirty="0"/>
              <a:t>ked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930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endParaRPr lang="en-US" dirty="0" smtClean="0"/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90600"/>
            <a:ext cx="2981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657599"/>
            <a:ext cx="3205162" cy="29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001 American cockroach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125112" cy="1743998"/>
          </a:xfrm>
        </p:spPr>
        <p:txBody>
          <a:bodyPr/>
          <a:lstStyle/>
          <a:p>
            <a:r>
              <a:rPr lang="en-US" dirty="0" smtClean="0"/>
              <a:t>Order </a:t>
            </a:r>
            <a:r>
              <a:rPr lang="en-US" dirty="0" err="1" smtClean="0"/>
              <a:t>Blattodea</a:t>
            </a:r>
            <a:endParaRPr lang="en-US" dirty="0" smtClean="0"/>
          </a:p>
          <a:p>
            <a:r>
              <a:rPr lang="en-US" dirty="0" smtClean="0"/>
              <a:t>Hemi-</a:t>
            </a:r>
            <a:r>
              <a:rPr lang="en-US" dirty="0" err="1" smtClean="0"/>
              <a:t>metabolous</a:t>
            </a:r>
            <a:endParaRPr lang="en-US" dirty="0" smtClean="0"/>
          </a:p>
          <a:p>
            <a:r>
              <a:rPr lang="en-US" dirty="0" smtClean="0"/>
              <a:t>Chewing Mouthpart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5" name="Picture 4" descr="amerrc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4038600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mer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3962400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039 </a:t>
            </a:r>
            <a:r>
              <a:rPr lang="en-US" dirty="0" smtClean="0"/>
              <a:t>Darkling </a:t>
            </a:r>
            <a:r>
              <a:rPr lang="en-US" dirty="0"/>
              <a:t>beetle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048000" cy="253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86" y="3581400"/>
            <a:ext cx="4286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7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040 </a:t>
            </a:r>
            <a:r>
              <a:rPr lang="en-US" dirty="0" smtClean="0"/>
              <a:t>Deer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Diptera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endParaRPr lang="en-US" dirty="0" smtClean="0"/>
          </a:p>
          <a:p>
            <a:r>
              <a:rPr lang="en-US" dirty="0" smtClean="0"/>
              <a:t>Cutting-sponging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55" y="838200"/>
            <a:ext cx="2604294" cy="343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4495800" cy="30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0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041 </a:t>
            </a:r>
            <a:r>
              <a:rPr lang="en-US" dirty="0" smtClean="0"/>
              <a:t>Dobsonfly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err="1" smtClean="0"/>
              <a:t>Neuroptera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3902075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4267200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043 </a:t>
            </a:r>
            <a:r>
              <a:rPr lang="en-US" dirty="0" smtClean="0"/>
              <a:t>Dragonfly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1"/>
            <a:ext cx="7125112" cy="1905000"/>
          </a:xfrm>
        </p:spPr>
        <p:txBody>
          <a:bodyPr/>
          <a:lstStyle/>
          <a:p>
            <a:r>
              <a:rPr lang="en-US" dirty="0" err="1" smtClean="0"/>
              <a:t>Odonata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endParaRPr lang="en-US" dirty="0" smtClean="0"/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343400" cy="29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100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0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044 </a:t>
            </a:r>
            <a:r>
              <a:rPr lang="en-US" dirty="0" smtClean="0"/>
              <a:t>Dragonfly </a:t>
            </a:r>
            <a:r>
              <a:rPr lang="en-US" dirty="0"/>
              <a:t>nymph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Odonata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endParaRPr lang="en-US" dirty="0" smtClean="0"/>
          </a:p>
          <a:p>
            <a:r>
              <a:rPr lang="en-US" dirty="0" smtClean="0"/>
              <a:t>Chewing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26872"/>
            <a:ext cx="38693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8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045 </a:t>
            </a:r>
            <a:r>
              <a:rPr lang="en-US" dirty="0" smtClean="0"/>
              <a:t>Dung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 descr="dun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502025"/>
            <a:ext cx="40894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ung-p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3733800"/>
            <a:ext cx="42672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3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046 </a:t>
            </a:r>
            <a:r>
              <a:rPr lang="en-US" dirty="0" smtClean="0"/>
              <a:t>Earwig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err="1" smtClean="0"/>
              <a:t>Dermaptera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3519488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521527"/>
            <a:ext cx="460216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8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047 </a:t>
            </a:r>
            <a:r>
              <a:rPr lang="en-US" dirty="0" smtClean="0"/>
              <a:t>Elm </a:t>
            </a:r>
            <a:r>
              <a:rPr lang="en-US" dirty="0"/>
              <a:t>leaf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>
            <a:normAutofit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6" descr="elm-leaf-beetle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048000"/>
            <a:ext cx="42672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4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048 </a:t>
            </a:r>
            <a:r>
              <a:rPr lang="en-US" dirty="0" smtClean="0"/>
              <a:t>Fall </a:t>
            </a:r>
            <a:r>
              <a:rPr lang="en-US" dirty="0"/>
              <a:t>webworm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79714"/>
            <a:ext cx="38100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99214"/>
            <a:ext cx="33337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049 </a:t>
            </a:r>
            <a:r>
              <a:rPr lang="en-US" dirty="0" smtClean="0"/>
              <a:t>Field </a:t>
            </a:r>
            <a:r>
              <a:rPr lang="en-US" dirty="0"/>
              <a:t>cricket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err="1" smtClean="0"/>
              <a:t>Orthoptera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585311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nim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64420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3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005 Armored scale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/>
              <a:t>Hemiptera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1019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48075"/>
            <a:ext cx="3902075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8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050 </a:t>
            </a:r>
            <a:r>
              <a:rPr lang="en-US" dirty="0" smtClean="0"/>
              <a:t>Firefly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930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Coleoptera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581400"/>
            <a:ext cx="466090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586163"/>
            <a:ext cx="4000500" cy="308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2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051 </a:t>
            </a:r>
            <a:r>
              <a:rPr lang="en-US" dirty="0" smtClean="0"/>
              <a:t>Flea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231239"/>
          </a:xfrm>
        </p:spPr>
        <p:txBody>
          <a:bodyPr/>
          <a:lstStyle/>
          <a:p>
            <a:r>
              <a:rPr lang="en-US" dirty="0" err="1" smtClean="0"/>
              <a:t>Siphonaptera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3505200"/>
            <a:ext cx="3613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3333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052 </a:t>
            </a:r>
            <a:r>
              <a:rPr lang="en-US" dirty="0" smtClean="0"/>
              <a:t>Flea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8" descr="0025065"/>
          <p:cNvPicPr>
            <a:picLocks noChangeAspect="1" noChangeArrowheads="1"/>
          </p:cNvPicPr>
          <p:nvPr/>
        </p:nvPicPr>
        <p:blipFill>
          <a:blip r:embed="rId2" cstate="print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09975"/>
            <a:ext cx="40227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326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22688"/>
            <a:ext cx="350520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1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053 </a:t>
            </a:r>
            <a:r>
              <a:rPr lang="en-US" dirty="0" smtClean="0"/>
              <a:t>Flesh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Sponging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4" y="457200"/>
            <a:ext cx="38100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149436" cy="2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96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054 </a:t>
            </a:r>
            <a:r>
              <a:rPr lang="en-US" dirty="0" smtClean="0"/>
              <a:t>Garden </a:t>
            </a:r>
            <a:r>
              <a:rPr lang="en-US" dirty="0"/>
              <a:t>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64" y="3067050"/>
            <a:ext cx="2235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4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055 German cockroach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Blattodea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ger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3962400" cy="28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erm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3962400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0" y="6019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Lines on Thorax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056 </a:t>
            </a:r>
            <a:r>
              <a:rPr lang="en-US" dirty="0" smtClean="0"/>
              <a:t>Giant </a:t>
            </a:r>
            <a:r>
              <a:rPr lang="en-US" dirty="0"/>
              <a:t>water 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0" y="3810000"/>
            <a:ext cx="4146550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EMI_l005 - Image Copyright and Protec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600450"/>
            <a:ext cx="3800475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057 </a:t>
            </a:r>
            <a:r>
              <a:rPr lang="en-US" dirty="0" smtClean="0"/>
              <a:t>Banded winged </a:t>
            </a:r>
            <a:r>
              <a:rPr lang="en-US" dirty="0"/>
              <a:t>grasshopper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1"/>
            <a:ext cx="7125112" cy="1828799"/>
          </a:xfrm>
        </p:spPr>
        <p:txBody>
          <a:bodyPr/>
          <a:lstStyle/>
          <a:p>
            <a:r>
              <a:rPr lang="en-US" dirty="0" err="1" smtClean="0"/>
              <a:t>Orthoptera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endParaRPr lang="en-US" dirty="0" smtClean="0"/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3076575" cy="246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058 </a:t>
            </a:r>
            <a:r>
              <a:rPr lang="en-US" dirty="0" smtClean="0"/>
              <a:t>Gray </a:t>
            </a:r>
            <a:r>
              <a:rPr lang="en-US" dirty="0"/>
              <a:t>hairstreak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45720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3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059 </a:t>
            </a:r>
            <a:r>
              <a:rPr lang="en-US" dirty="0" smtClean="0"/>
              <a:t>Green </a:t>
            </a:r>
            <a:r>
              <a:rPr lang="en-US" dirty="0"/>
              <a:t>June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1683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8" descr="1235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35052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S0019_1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28035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3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007 Backswimmer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endParaRPr lang="en-US" dirty="0" smtClean="0"/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1447800"/>
            <a:ext cx="3810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38100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060 </a:t>
            </a:r>
            <a:r>
              <a:rPr lang="en-US" dirty="0" smtClean="0"/>
              <a:t>Green </a:t>
            </a:r>
            <a:r>
              <a:rPr lang="en-US" dirty="0"/>
              <a:t>lace 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err="1" smtClean="0"/>
              <a:t>Neuroptera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387350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35957"/>
            <a:ext cx="3810000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2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061 </a:t>
            </a:r>
            <a:r>
              <a:rPr lang="en-US" dirty="0" smtClean="0"/>
              <a:t>Ground beetle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125112" cy="1676400"/>
          </a:xfrm>
        </p:spPr>
        <p:txBody>
          <a:bodyPr/>
          <a:lstStyle/>
          <a:p>
            <a:r>
              <a:rPr lang="en-US" dirty="0" err="1"/>
              <a:t>Coleoptera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endParaRPr lang="en-US" dirty="0" smtClean="0"/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7" descr="carabid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40386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alosoma-scrut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0300"/>
            <a:ext cx="42672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8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062 </a:t>
            </a:r>
            <a:r>
              <a:rPr lang="en-US" dirty="0" smtClean="0"/>
              <a:t>Harlequin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1"/>
            <a:ext cx="7125112" cy="1676400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335115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2362200" cy="322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5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063 </a:t>
            </a:r>
            <a:r>
              <a:rPr lang="en-US" dirty="0" smtClean="0"/>
              <a:t>Harvestman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on-insect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287713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54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064 </a:t>
            </a:r>
            <a:r>
              <a:rPr lang="en-US" dirty="0" smtClean="0"/>
              <a:t>Hellgrammite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Neuroptera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3844333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05670"/>
            <a:ext cx="4226324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6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065 </a:t>
            </a:r>
            <a:r>
              <a:rPr lang="en-US" dirty="0" smtClean="0"/>
              <a:t>Honey </a:t>
            </a:r>
            <a:r>
              <a:rPr lang="en-US" dirty="0"/>
              <a:t>bee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Chewing-lapping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9116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41846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79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066 </a:t>
            </a:r>
            <a:r>
              <a:rPr lang="en-US" dirty="0" smtClean="0"/>
              <a:t>Horn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Cutting-lapping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533400"/>
            <a:ext cx="3651250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4" y="3415145"/>
            <a:ext cx="24098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0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067 </a:t>
            </a:r>
            <a:r>
              <a:rPr lang="en-US" dirty="0" smtClean="0"/>
              <a:t>Horntail </a:t>
            </a:r>
            <a:r>
              <a:rPr lang="en-US" dirty="0"/>
              <a:t>wasp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2819400" cy="221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65281"/>
            <a:ext cx="448818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068 H</a:t>
            </a:r>
            <a:r>
              <a:rPr lang="en-US" dirty="0" smtClean="0"/>
              <a:t>orse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Ctting</a:t>
            </a:r>
            <a:r>
              <a:rPr lang="en-US" dirty="0" smtClean="0"/>
              <a:t>-sponging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14400" y="3425825"/>
            <a:ext cx="3433762" cy="3295650"/>
            <a:chOff x="449" y="2160"/>
            <a:chExt cx="2163" cy="207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2160"/>
              <a:ext cx="1039" cy="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200"/>
              <a:ext cx="1158" cy="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" y="2160"/>
              <a:ext cx="1136" cy="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" y="3198"/>
              <a:ext cx="993" cy="1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84218"/>
            <a:ext cx="41005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6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069 </a:t>
            </a:r>
            <a:r>
              <a:rPr lang="en-US" dirty="0" smtClean="0"/>
              <a:t>House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1"/>
            <a:ext cx="7125112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Diptera</a:t>
            </a:r>
            <a:endParaRPr lang="en-US" dirty="0" smtClean="0"/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Sponging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22129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45469"/>
            <a:ext cx="4679950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3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006 Assassin 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Hemiptera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4116387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3124200" cy="304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070 </a:t>
            </a:r>
            <a:r>
              <a:rPr lang="en-US" dirty="0" smtClean="0"/>
              <a:t>Ichneumon </a:t>
            </a:r>
            <a:r>
              <a:rPr lang="en-US" dirty="0"/>
              <a:t>wasp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smtClean="0"/>
              <a:t>Hymenoptera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316255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18026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071 Indian meal moth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3750516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9080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6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072 </a:t>
            </a:r>
            <a:r>
              <a:rPr lang="en-US" dirty="0" smtClean="0"/>
              <a:t>Ironclad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32004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4" y="3602182"/>
            <a:ext cx="426323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1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073 Jerusalem cricket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02639"/>
          </a:xfrm>
        </p:spPr>
        <p:txBody>
          <a:bodyPr/>
          <a:lstStyle/>
          <a:p>
            <a:r>
              <a:rPr lang="en-US" dirty="0" err="1" smtClean="0"/>
              <a:t>Orthoptera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4197927" cy="309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67200"/>
            <a:ext cx="25527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8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074 </a:t>
            </a:r>
            <a:r>
              <a:rPr lang="en-US" dirty="0" smtClean="0"/>
              <a:t>Jumping </a:t>
            </a:r>
            <a:r>
              <a:rPr lang="en-US" dirty="0"/>
              <a:t>spider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393039"/>
          </a:xfrm>
        </p:spPr>
        <p:txBody>
          <a:bodyPr/>
          <a:lstStyle/>
          <a:p>
            <a:r>
              <a:rPr lang="en-US" dirty="0" smtClean="0"/>
              <a:t>Bon-insect </a:t>
            </a:r>
          </a:p>
          <a:p>
            <a:r>
              <a:rPr lang="en-US" dirty="0" smtClean="0"/>
              <a:t>Beneficial</a:t>
            </a:r>
            <a:endParaRPr lang="en-US" dirty="0"/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3609975" cy="290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31432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600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Look for the eyes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3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075 </a:t>
            </a:r>
            <a:r>
              <a:rPr lang="en-US" dirty="0" smtClean="0"/>
              <a:t>Katydid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Orthoptera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63636"/>
            <a:ext cx="4762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katydi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42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7125113" cy="924475"/>
          </a:xfrm>
        </p:spPr>
        <p:txBody>
          <a:bodyPr/>
          <a:lstStyle/>
          <a:p>
            <a:r>
              <a:rPr lang="en-US" dirty="0"/>
              <a:t>076 </a:t>
            </a:r>
            <a:r>
              <a:rPr lang="en-US" dirty="0" smtClean="0"/>
              <a:t>Lace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7" y="3810000"/>
            <a:ext cx="3810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14881"/>
            <a:ext cx="414909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18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009 </a:t>
            </a:r>
            <a:r>
              <a:rPr lang="en-US" dirty="0" smtClean="0"/>
              <a:t>Bed 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1"/>
            <a:ext cx="7125112" cy="2133600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476624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76637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65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010 Beet </a:t>
            </a:r>
            <a:r>
              <a:rPr lang="en-US" dirty="0"/>
              <a:t>armyworm </a:t>
            </a:r>
            <a:r>
              <a:rPr lang="en-US" dirty="0" smtClean="0"/>
              <a:t>larva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27" y="1905000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6" y="4284085"/>
            <a:ext cx="3395516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69698"/>
            <a:ext cx="2438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4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2165</TotalTime>
  <Words>554</Words>
  <Application>Microsoft Office PowerPoint</Application>
  <PresentationFormat>On-screen Show (4:3)</PresentationFormat>
  <Paragraphs>368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Calibri</vt:lpstr>
      <vt:lpstr>Courier New</vt:lpstr>
      <vt:lpstr>Trebuchet MS</vt:lpstr>
      <vt:lpstr>Verdana</vt:lpstr>
      <vt:lpstr>Wingdings 2</vt:lpstr>
      <vt:lpstr>Spring</vt:lpstr>
      <vt:lpstr>003 Antlion Larvae </vt:lpstr>
      <vt:lpstr>002 Antlion  </vt:lpstr>
      <vt:lpstr>004 Aphid </vt:lpstr>
      <vt:lpstr>001 American cockroach </vt:lpstr>
      <vt:lpstr>005 Armored scale </vt:lpstr>
      <vt:lpstr>007 Backswimmer</vt:lpstr>
      <vt:lpstr>006 Assassin Bug</vt:lpstr>
      <vt:lpstr>009 Bed bug</vt:lpstr>
      <vt:lpstr>010 Beet armyworm larva</vt:lpstr>
      <vt:lpstr>013 Biting midge </vt:lpstr>
      <vt:lpstr>008 Bagworm</vt:lpstr>
      <vt:lpstr>012 Biting louse  </vt:lpstr>
      <vt:lpstr>011 Big-eyed bug</vt:lpstr>
      <vt:lpstr>015 Blister beetle</vt:lpstr>
      <vt:lpstr>014 Black widow spider</vt:lpstr>
      <vt:lpstr>018 Bollworm</vt:lpstr>
      <vt:lpstr>016 Blow fly</vt:lpstr>
      <vt:lpstr>017 Boll weevil</vt:lpstr>
      <vt:lpstr>019 Boxelder bug</vt:lpstr>
      <vt:lpstr>021 Brown dog tick</vt:lpstr>
      <vt:lpstr>020 Book louse</vt:lpstr>
      <vt:lpstr>023 Bumble bee</vt:lpstr>
      <vt:lpstr>026 Carrion beetle</vt:lpstr>
      <vt:lpstr>022 Brown recluse spider</vt:lpstr>
      <vt:lpstr>024 Cabbage looper</vt:lpstr>
      <vt:lpstr>025 Carpet beetle</vt:lpstr>
      <vt:lpstr>027 Cattle grub</vt:lpstr>
      <vt:lpstr>031 Cigarette beetle</vt:lpstr>
      <vt:lpstr>029 Cicada</vt:lpstr>
      <vt:lpstr>028 Centipede</vt:lpstr>
      <vt:lpstr>030 Cicada Killer</vt:lpstr>
      <vt:lpstr>032 Click beetle</vt:lpstr>
      <vt:lpstr>034 Crab spider</vt:lpstr>
      <vt:lpstr>033 Colorado potato beetle</vt:lpstr>
      <vt:lpstr>035 Crane fly</vt:lpstr>
      <vt:lpstr>037 Damselfly</vt:lpstr>
      <vt:lpstr>036 Damsel bug</vt:lpstr>
      <vt:lpstr>038 Damselfly nymph</vt:lpstr>
      <vt:lpstr>041 Deer ked</vt:lpstr>
      <vt:lpstr>039 Darkling beetle </vt:lpstr>
      <vt:lpstr>040 Deer fly</vt:lpstr>
      <vt:lpstr>041 Dobsonfly</vt:lpstr>
      <vt:lpstr>043 Dragonfly</vt:lpstr>
      <vt:lpstr>044 Dragonfly nymph</vt:lpstr>
      <vt:lpstr>045 Dung beetle</vt:lpstr>
      <vt:lpstr>046 Earwig</vt:lpstr>
      <vt:lpstr>047 Elm leaf beetle</vt:lpstr>
      <vt:lpstr>048 Fall webworm</vt:lpstr>
      <vt:lpstr>049 Field cricket</vt:lpstr>
      <vt:lpstr>050 Firefly</vt:lpstr>
      <vt:lpstr>051 Flea</vt:lpstr>
      <vt:lpstr>052 Flea beetle</vt:lpstr>
      <vt:lpstr>053 Flesh fly</vt:lpstr>
      <vt:lpstr>054 Garden spider</vt:lpstr>
      <vt:lpstr>055 German cockroach</vt:lpstr>
      <vt:lpstr>056 Giant water bug</vt:lpstr>
      <vt:lpstr>057 Banded winged grasshopper</vt:lpstr>
      <vt:lpstr>058 Gray hairstreak </vt:lpstr>
      <vt:lpstr>059 Green June beetle</vt:lpstr>
      <vt:lpstr>060 Green lace wing</vt:lpstr>
      <vt:lpstr>061 Ground beetle</vt:lpstr>
      <vt:lpstr>062 Harlequin bug</vt:lpstr>
      <vt:lpstr>063 Harvestman</vt:lpstr>
      <vt:lpstr>064 Hellgrammite</vt:lpstr>
      <vt:lpstr>065 Honey bee</vt:lpstr>
      <vt:lpstr>066 Horn fly</vt:lpstr>
      <vt:lpstr>067 Horntail wasp</vt:lpstr>
      <vt:lpstr>068 Horse fly</vt:lpstr>
      <vt:lpstr>069 House fly</vt:lpstr>
      <vt:lpstr>070 Ichneumon wasp</vt:lpstr>
      <vt:lpstr>071 Indian meal moth  </vt:lpstr>
      <vt:lpstr>072 Ironclad beetle</vt:lpstr>
      <vt:lpstr>073 Jerusalem cricket</vt:lpstr>
      <vt:lpstr>074 Jumping spider</vt:lpstr>
      <vt:lpstr>075 Katydid</vt:lpstr>
      <vt:lpstr>076 Lace bug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Midway FFA</dc:title>
  <dc:creator>Wheeler,Jess</dc:creator>
  <cp:lastModifiedBy>Jeanette Middleton</cp:lastModifiedBy>
  <cp:revision>199</cp:revision>
  <dcterms:created xsi:type="dcterms:W3CDTF">2012-02-16T14:29:14Z</dcterms:created>
  <dcterms:modified xsi:type="dcterms:W3CDTF">2016-02-16T16:57:04Z</dcterms:modified>
</cp:coreProperties>
</file>